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95" r:id="rId4"/>
  </p:sldIdLst>
  <p:sldSz cx="9144000" cy="6858000" type="screen4x3"/>
  <p:notesSz cx="7023100" cy="93091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  <a:srgbClr val="FFC0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92DBCB0-66C3-4795-9E0E-E90B97DE49B1}" type="datetimeFigureOut">
              <a:rPr lang="en-US" smtClean="0"/>
              <a:t>12/30/2016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AC1A18B-E381-48AC-8CF7-24E5786E02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0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AA46627-988E-4187-9181-5D9073CEF462}" type="datetimeFigureOut">
              <a:rPr lang="en-US"/>
              <a:pPr>
                <a:defRPr/>
              </a:pPr>
              <a:t>12/30/2016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C3574F-48BF-4090-923A-5CA6B7F5995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7500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935A0-BE6E-4ED8-AA47-E39C456834D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851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3"/>
            <a:ext cx="8229600" cy="8080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18DC7-1C79-458E-8C98-800D6822A4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022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15963"/>
            <a:ext cx="2057400" cy="54102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15963"/>
            <a:ext cx="6019800" cy="5410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59DC38-1AEE-49F4-AA2C-E2DF7F64853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720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3"/>
            <a:ext cx="8229600" cy="8080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87F66-5079-440F-8099-BCDA2C93E3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424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B7A14-F8AC-425F-B467-71D0E915C4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93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3"/>
            <a:ext cx="8229600" cy="8080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7ED8F-64AB-4EE7-8E64-EAE56CC4C98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518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17DA4-97FB-4136-A777-6A6AE48626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38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3"/>
            <a:ext cx="8229600" cy="8080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761DD-E18D-415D-AC3F-DED3D807348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133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7D2DC5-AC79-494D-9561-52EC742B459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438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F4C91-8785-4333-9AE2-FB8285E444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680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08ACA-BE60-4805-9BB3-6B8B99AACA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268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DBDFEE-AD92-4242-90B3-1B829F147837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7" descr="Vi Content Slide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 bwMode="auto">
            <a:xfrm>
              <a:off x="0" y="5130800"/>
              <a:ext cx="9144000" cy="1727200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Project Kickoff:</a:t>
            </a:r>
            <a:br>
              <a:rPr lang="en-US" b="1" u="sng" dirty="0" smtClean="0"/>
            </a:br>
            <a:r>
              <a:rPr lang="en-US" sz="4000" b="1" dirty="0" smtClean="0"/>
              <a:t>[Enter Project Name]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[Enter 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5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Project Overview – Purpose, Objectives, &amp; Approach</a:t>
            </a:r>
          </a:p>
          <a:p>
            <a:pPr lvl="0"/>
            <a:r>
              <a:rPr lang="en-US" sz="2400" dirty="0" smtClean="0"/>
              <a:t>Team Structure </a:t>
            </a:r>
          </a:p>
          <a:p>
            <a:r>
              <a:rPr lang="en-US" sz="2400" dirty="0" smtClean="0"/>
              <a:t>Roles &amp; Responsibilities</a:t>
            </a:r>
          </a:p>
          <a:p>
            <a:pPr lvl="0"/>
            <a:r>
              <a:rPr lang="en-US" sz="2400" dirty="0" smtClean="0"/>
              <a:t>Timeline</a:t>
            </a:r>
          </a:p>
          <a:p>
            <a:pPr lvl="0"/>
            <a:r>
              <a:rPr lang="en-US" sz="2400" dirty="0" smtClean="0"/>
              <a:t>Housekeeping Processes and Routines</a:t>
            </a:r>
          </a:p>
          <a:p>
            <a:pPr lvl="0"/>
            <a:r>
              <a:rPr lang="en-US" sz="2400" dirty="0" smtClean="0"/>
              <a:t>Ground Rules</a:t>
            </a:r>
            <a:endParaRPr lang="en-US" sz="2400" dirty="0"/>
          </a:p>
          <a:p>
            <a:r>
              <a:rPr lang="en-US" sz="2400" dirty="0" smtClean="0"/>
              <a:t>Q &amp; 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970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 &amp; A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600200"/>
            <a:ext cx="4572000" cy="3265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2169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4239</TotalTime>
  <Words>35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ＭＳ Ｐゴシック</vt:lpstr>
      <vt:lpstr>Arial</vt:lpstr>
      <vt:lpstr>Calibri</vt:lpstr>
      <vt:lpstr>Default Design</vt:lpstr>
      <vt:lpstr>Project Kickoff: [Enter Project Name]</vt:lpstr>
      <vt:lpstr>Agenda</vt:lpstr>
      <vt:lpstr>Q &amp; A</vt:lpstr>
    </vt:vector>
  </TitlesOfParts>
  <Company>Classic Residence by Hyatt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Classic Residence by Hyatt</dc:creator>
  <cp:lastModifiedBy>Hauenstein, Nate</cp:lastModifiedBy>
  <cp:revision>383</cp:revision>
  <cp:lastPrinted>2016-11-08T19:20:01Z</cp:lastPrinted>
  <dcterms:created xsi:type="dcterms:W3CDTF">2010-06-04T20:02:00Z</dcterms:created>
  <dcterms:modified xsi:type="dcterms:W3CDTF">2016-12-30T14:10:46Z</dcterms:modified>
</cp:coreProperties>
</file>